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notesSlide10.xml" ContentType="application/vnd.openxmlformats-officedocument.presentationml.notesSlide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Folie mittels Klicken verschieben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5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27F929D-CD06-44B0-95DD-1227AAAED5D2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Wie sie sehen können, sehen sie nichts -&gt; Fehler eingestehen, im Final wird es besser aussehen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1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ECA1231-E8C8-4BC8-B5B6-056AA768A033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it does not necessarily have to be about studying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Mit linker Hand Zeugs erledigen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Statur behalten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A54BC9C-9879-4317-BFA8-DFD6505A0D53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Highscore system to help you compare yourself with others and track your own improvements.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Statistics provide who is first and who is last.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Push notifications if you’re last to make sure you step up your game.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reflect upon him/herself by giving an individual rating after finishing a task. This way you will keep track on the parts you have mastered well, but also areas where you still could need some polishing.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You’ll be able to individualize the amount of points rewarded for each task. In addition to this, you can define your own personal rewards, such as eating a Snickers.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0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4454822-9FE8-40AA-98F8-B482DBC6E59D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1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6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7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8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98649B5F-8B1D-4B76-9B98-94E820E00C31}" type="datetime">
              <a:rPr b="0" lang="de-DE" sz="1000" spc="-1" strike="noStrike">
                <a:solidFill>
                  <a:srgbClr val="ffffff"/>
                </a:solidFill>
                <a:latin typeface="Century Gothic"/>
              </a:rPr>
              <a:t>11.06.19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286DD472-FB64-4A9B-BB7C-28627D6A6A43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Format des Gliederungstextes durch Klicken bearbeiten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Zweite Gliederungsebene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Dritte Gliederungsebene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Vierte Gliederungsebene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Fünfte Gliederungsebene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Sechste Gliederungsebene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Siebte Gliederungsebene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67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68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0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1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2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3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4" name="CustomShape 19"/>
            <p:cNvSpPr/>
            <p:nvPr/>
          </p:nvSpPr>
          <p:spPr>
            <a:xfrm>
              <a:off x="7289640" y="402120"/>
              <a:ext cx="447840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5" name="CustomShape 20"/>
            <p:cNvSpPr/>
            <p:nvPr/>
          </p:nvSpPr>
          <p:spPr>
            <a:xfrm rot="16200000">
              <a:off x="378720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21"/>
            <p:cNvSpPr/>
            <p:nvPr/>
          </p:nvSpPr>
          <p:spPr>
            <a:xfrm rot="15922200">
              <a:off x="469836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22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" name="PlaceHolder 23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9" name="PlaceHolder 24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0" name="PlaceHolder 25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9F9D2EA-FC12-4F3D-B9F7-894FA47AA16D}" type="datetime">
              <a:rPr b="1" lang="de-DE" sz="1000" spc="-1" strike="noStrike">
                <a:solidFill>
                  <a:srgbClr val="b31166"/>
                </a:solidFill>
                <a:latin typeface="Century Gothic"/>
              </a:rPr>
              <a:t>11.06.19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81" name="PlaceHolder 26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82" name="CustomShape 27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PlaceHolder 2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C2BFCFF-D649-42A6-B9FA-9BC7025EA569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2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1BB9F96-1CFC-4928-A7D0-D72340CF42EB}" type="datetime">
              <a:rPr b="1" lang="de-DE" sz="1000" spc="-1" strike="noStrike">
                <a:solidFill>
                  <a:srgbClr val="b31166"/>
                </a:solidFill>
                <a:latin typeface="Century Gothic"/>
              </a:rPr>
              <a:t>11.06.19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134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135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BCB993B9-B0DD-4765-AA02-9999E824F0E1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73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5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6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7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8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9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2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4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824720" cy="57600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b31166"/>
                </a:solidFill>
                <a:latin typeface="Century Gothic"/>
              </a:rPr>
              <a:t>Edit Master text styles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5" name="PlaceHolder 14"/>
          <p:cNvSpPr>
            <a:spLocks noGrp="1"/>
          </p:cNvSpPr>
          <p:nvPr>
            <p:ph type="body"/>
          </p:nvPr>
        </p:nvSpPr>
        <p:spPr>
          <a:xfrm>
            <a:off x="1154880" y="3179880"/>
            <a:ext cx="4824720" cy="283968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6" name="PlaceHolder 15"/>
          <p:cNvSpPr>
            <a:spLocks noGrp="1"/>
          </p:cNvSpPr>
          <p:nvPr>
            <p:ph type="body"/>
          </p:nvPr>
        </p:nvSpPr>
        <p:spPr>
          <a:xfrm>
            <a:off x="6208560" y="2603520"/>
            <a:ext cx="4824720" cy="57600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b31166"/>
                </a:solidFill>
                <a:latin typeface="Century Gothic"/>
              </a:rPr>
              <a:t>Edit Master text styles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7" name="PlaceHolder 16"/>
          <p:cNvSpPr>
            <a:spLocks noGrp="1"/>
          </p:cNvSpPr>
          <p:nvPr>
            <p:ph type="body"/>
          </p:nvPr>
        </p:nvSpPr>
        <p:spPr>
          <a:xfrm>
            <a:off x="6208560" y="3179880"/>
            <a:ext cx="4824720" cy="283968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8" name="PlaceHolder 17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4FF6861-67E7-495F-A712-E294C10B9A80}" type="datetime">
              <a:rPr b="1" lang="de-DE" sz="1000" spc="-1" strike="noStrike">
                <a:solidFill>
                  <a:srgbClr val="b31166"/>
                </a:solidFill>
                <a:latin typeface="Century Gothic"/>
              </a:rPr>
              <a:t>11.06.19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189" name="PlaceHolder 18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190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A760735-7FD1-49F9-AC99-37163609867D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28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0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1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2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3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34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7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" name="PlaceHolder 12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62DBAE7-5197-44D3-B4F3-4AD2B6F27DAF}" type="datetime">
              <a:rPr b="1" lang="de-DE" sz="1000" spc="-1" strike="noStrike">
                <a:solidFill>
                  <a:srgbClr val="b31166"/>
                </a:solidFill>
                <a:latin typeface="Century Gothic"/>
              </a:rPr>
              <a:t>11.06.19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239" name="PlaceHolder 13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240" name="CustomShape 1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281C05E-F375-4F90-95FB-2EFF8E70AFEE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242" name="PlaceHolder 1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Format des Titeltextes durch Klicken bearbeiten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3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Format des Gliederungstextes durch Klicken bearbeiten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Zweite Gliederungsebene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Dritte Gliederungsebene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Vierte Gliederungsebene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Fünfte Gliederungsebene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Sechste Gliederungsebene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Siebte Gliederungsebene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8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0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2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3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4FE8D7E-1C5B-4A81-BAB9-A03817203EDF}" type="datetime">
              <a:rPr b="1" lang="de-DE" sz="1000" spc="-1" strike="noStrike">
                <a:solidFill>
                  <a:srgbClr val="b31166"/>
                </a:solidFill>
                <a:latin typeface="Century Gothic"/>
              </a:rPr>
              <a:t>11.06.19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294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295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87D702D-152B-4E4B-A59A-88AF74570BE4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333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5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6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7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8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9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2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343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344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5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6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7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8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9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50" name="CustomShape 19"/>
            <p:cNvSpPr/>
            <p:nvPr/>
          </p:nvSpPr>
          <p:spPr>
            <a:xfrm>
              <a:off x="7289640" y="402120"/>
              <a:ext cx="447840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51" name="CustomShape 20"/>
            <p:cNvSpPr/>
            <p:nvPr/>
          </p:nvSpPr>
          <p:spPr>
            <a:xfrm rot="16200000">
              <a:off x="378720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21"/>
            <p:cNvSpPr/>
            <p:nvPr/>
          </p:nvSpPr>
          <p:spPr>
            <a:xfrm rot="15922200">
              <a:off x="469836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22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4" name="PlaceHolder 23"/>
          <p:cNvSpPr>
            <a:spLocks noGrp="1"/>
          </p:cNvSpPr>
          <p:nvPr>
            <p:ph type="title"/>
          </p:nvPr>
        </p:nvSpPr>
        <p:spPr>
          <a:xfrm>
            <a:off x="1154880" y="2677680"/>
            <a:ext cx="4350600" cy="2283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5" name="PlaceHolder 24"/>
          <p:cNvSpPr>
            <a:spLocks noGrp="1"/>
          </p:cNvSpPr>
          <p:nvPr>
            <p:ph type="body"/>
          </p:nvPr>
        </p:nvSpPr>
        <p:spPr>
          <a:xfrm>
            <a:off x="6895440" y="2677680"/>
            <a:ext cx="3757320" cy="2283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6" name="PlaceHolder 25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66C8A2D-F583-481D-B093-8BB60EB95306}" type="datetime">
              <a:rPr b="1" lang="de-DE" sz="1000" spc="-1" strike="noStrike">
                <a:solidFill>
                  <a:srgbClr val="b31166"/>
                </a:solidFill>
                <a:latin typeface="Century Gothic"/>
              </a:rPr>
              <a:t>11.06.19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357" name="PlaceHolder 26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358" name="CustomShape 27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9" name="PlaceHolder 2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F118900-4C50-4998-97BE-BA58C0D8D6B0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39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9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0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0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0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0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6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" name="PlaceHolder 12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771E80E-9E3F-4F48-9B7D-2A9B853716AF}" type="datetime">
              <a:rPr b="1" lang="de-DE" sz="1000" spc="-1" strike="noStrike">
                <a:solidFill>
                  <a:srgbClr val="b31166"/>
                </a:solidFill>
                <a:latin typeface="Century Gothic"/>
              </a:rPr>
              <a:t>11.06.19</a:t>
            </a:fld>
            <a:endParaRPr b="0" lang="de-DE" sz="1000" spc="-1" strike="noStrike">
              <a:latin typeface="Times New Roman"/>
            </a:endParaRPr>
          </a:p>
        </p:txBody>
      </p:sp>
      <p:sp>
        <p:nvSpPr>
          <p:cNvPr id="408" name="PlaceHolder 13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409" name="CustomShape 1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0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F6B3308E-B5F3-4F2D-8109-6ADDBFE14A9A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411" name="PlaceHolder 1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Format des Titeltextes durch Klicken bearbeiten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12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Format des Gliederungstextes durch Klicken bearbeiten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Zweite Gliederungsebene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Dritte Gliederungsebene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Vierte Gliederungsebene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Fünfte Gliederungsebene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Sechste Gliederungsebene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Siebte Gliederungsebene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Learn It Yourself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</a:rPr>
              <a:t>Lernziele spieleriesch selbst erreichen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</a:rPr>
              <a:t>Jonas hilpp, angelika sudheimer, mert gündüz, jannik adam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RUP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80" name="Content Placeholder 4" descr=""/>
          <p:cNvPicPr/>
          <p:nvPr/>
        </p:nvPicPr>
        <p:blipFill>
          <a:blip r:embed="rId1"/>
          <a:stretch/>
        </p:blipFill>
        <p:spPr>
          <a:xfrm>
            <a:off x="2507760" y="360000"/>
            <a:ext cx="9684000" cy="630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Burndown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82" name="Content Placeholder 4" descr=""/>
          <p:cNvPicPr/>
          <p:nvPr/>
        </p:nvPicPr>
        <p:blipFill>
          <a:blip r:embed="rId1"/>
          <a:stretch/>
        </p:blipFill>
        <p:spPr>
          <a:xfrm>
            <a:off x="1154880" y="1680480"/>
            <a:ext cx="9243720" cy="517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1154880" y="2677680"/>
            <a:ext cx="4350600" cy="2283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Quality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84" name="TextShape 2"/>
          <p:cNvSpPr txBox="1"/>
          <p:nvPr/>
        </p:nvSpPr>
        <p:spPr>
          <a:xfrm>
            <a:off x="6895440" y="2677680"/>
            <a:ext cx="3757320" cy="2283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Tools (Workflow)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Automation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Testing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Architecture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Patterns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Metrics 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Werkzeuge &amp; Frameworks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YouTrack (Projektmanagement)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Github (Version control)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Android Studio &amp; PhpStorm (IDE)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WordPress (Blog Documentation)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Gradle (Build system)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Apache &amp; MySQL (Server and database)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Architecture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88" name="Content Placeholder 4" descr=""/>
          <p:cNvPicPr/>
          <p:nvPr/>
        </p:nvPicPr>
        <p:blipFill>
          <a:blip r:embed="rId1"/>
          <a:stretch/>
        </p:blipFill>
        <p:spPr>
          <a:xfrm>
            <a:off x="2403360" y="2421360"/>
            <a:ext cx="7385040" cy="42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Architecture II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90" name="Content Placeholder 4" descr=""/>
          <p:cNvPicPr/>
          <p:nvPr/>
        </p:nvPicPr>
        <p:blipFill>
          <a:blip r:embed="rId1"/>
          <a:stretch/>
        </p:blipFill>
        <p:spPr>
          <a:xfrm>
            <a:off x="3560400" y="2600640"/>
            <a:ext cx="4214160" cy="395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Architecture III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92" name="Content Placeholder 4" descr=""/>
          <p:cNvPicPr/>
          <p:nvPr/>
        </p:nvPicPr>
        <p:blipFill>
          <a:blip r:embed="rId1"/>
          <a:stretch/>
        </p:blipFill>
        <p:spPr>
          <a:xfrm>
            <a:off x="1015920" y="1877400"/>
            <a:ext cx="10159560" cy="482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Configuration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No clue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Automation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3000"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Tests, DIE, git, YouTrack SHOW Integration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Automated testing is important, why is it important. Are you mentioning that in your talk, </a:t>
            </a: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are you explaining how it is integrated into your project. what does this mean for the client? </a:t>
            </a:r>
            <a:br/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Present proof that yours are executed. </a:t>
            </a: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So - not only are you implementing it technically, but you are also arguing in your presentation </a:t>
            </a: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how it is integrated into your project management and software engineering process and </a:t>
            </a: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methodology of running your project. </a:t>
            </a: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You dont need to mention it 4 times, but for me I need to see whether you cover all aspects</a:t>
            </a: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of the testing during your talk.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1154880" y="2677680"/>
            <a:ext cx="4350600" cy="2283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Technology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6895440" y="2677680"/>
            <a:ext cx="3757320" cy="2283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Class diagram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Technical Ability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live demo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Agenda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404040"/>
                </a:solidFill>
                <a:latin typeface="Century Gothic"/>
              </a:rPr>
              <a:t>Business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404040"/>
                </a:solidFill>
                <a:latin typeface="Century Gothic"/>
              </a:rPr>
              <a:t>Quality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404040"/>
                </a:solidFill>
                <a:latin typeface="Century Gothic"/>
              </a:rPr>
              <a:t>Technical Ability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Content Placeholder 4" descr=""/>
          <p:cNvPicPr/>
          <p:nvPr/>
        </p:nvPicPr>
        <p:blipFill>
          <a:blip r:embed="rId1"/>
          <a:stretch/>
        </p:blipFill>
        <p:spPr>
          <a:xfrm>
            <a:off x="1895040" y="0"/>
            <a:ext cx="7326360" cy="6813000"/>
          </a:xfrm>
          <a:prstGeom prst="rect">
            <a:avLst/>
          </a:prstGeom>
          <a:ln>
            <a:noFill/>
          </a:ln>
        </p:spPr>
      </p:pic>
      <p:sp>
        <p:nvSpPr>
          <p:cNvPr id="500" name="CustomShape 1"/>
          <p:cNvSpPr/>
          <p:nvPr/>
        </p:nvSpPr>
        <p:spPr>
          <a:xfrm>
            <a:off x="1427760" y="697680"/>
            <a:ext cx="7921440" cy="22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4800" spc="-1" strike="noStrike">
                <a:solidFill>
                  <a:srgbClr val="000000"/>
                </a:solidFill>
                <a:latin typeface="Century Gothic"/>
              </a:rPr>
              <a:t>OUT TO DATE: MIT NEUEM KLASSEN DIAGRAMM ERSETZEN !!!</a:t>
            </a:r>
            <a:endParaRPr b="0" lang="de-DE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Demo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How far have we come?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1154880" y="2677680"/>
            <a:ext cx="4350600" cy="2283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Business</a:t>
            </a:r>
            <a:br/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6895440" y="2677680"/>
            <a:ext cx="4192560" cy="2283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Vision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Scope //UC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PM // AGILE; Youtrack; RUp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ef53a5"/>
                </a:solidFill>
                <a:latin typeface="Century Gothic"/>
              </a:rPr>
              <a:t>FP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Our Vision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404040"/>
                </a:solidFill>
                <a:latin typeface="Century Gothic"/>
              </a:rPr>
              <a:t>Blow up your motivation levels for reaching your goals!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404040"/>
                </a:solidFill>
                <a:latin typeface="Century Gothic"/>
              </a:rPr>
              <a:t>Turn mundane tasks such as studying into a game!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Vision - Mission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You can create your own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mission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Consists of </a:t>
            </a:r>
            <a:r>
              <a:rPr b="1" lang="en-US" sz="1600" spc="-1" strike="noStrike">
                <a:solidFill>
                  <a:srgbClr val="404040"/>
                </a:solidFill>
                <a:latin typeface="Century Gothic"/>
              </a:rPr>
              <a:t>tasks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Definition of a „Mission“ is up to you!!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Vision - Motivation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1154880" y="2603520"/>
            <a:ext cx="4824720" cy="576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 u="sng">
                <a:solidFill>
                  <a:srgbClr val="b31166"/>
                </a:solidFill>
                <a:uFillTx/>
                <a:latin typeface="Century Gothic"/>
              </a:rPr>
              <a:t>Competitive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7" name="TextShape 3"/>
          <p:cNvSpPr txBox="1"/>
          <p:nvPr/>
        </p:nvSpPr>
        <p:spPr>
          <a:xfrm>
            <a:off x="1154880" y="3179880"/>
            <a:ext cx="4824720" cy="2839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Points for completing tasks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Highscore system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Group statistics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Push notification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8" name="TextShape 4"/>
          <p:cNvSpPr txBox="1"/>
          <p:nvPr/>
        </p:nvSpPr>
        <p:spPr>
          <a:xfrm>
            <a:off x="6208560" y="2603520"/>
            <a:ext cx="4824720" cy="576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 u="sng">
                <a:solidFill>
                  <a:srgbClr val="b31166"/>
                </a:solidFill>
                <a:uFillTx/>
                <a:latin typeface="Century Gothic"/>
              </a:rPr>
              <a:t>Self-reflection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9" name="TextShape 5"/>
          <p:cNvSpPr txBox="1"/>
          <p:nvPr/>
        </p:nvSpPr>
        <p:spPr>
          <a:xfrm>
            <a:off x="6208560" y="3179880"/>
            <a:ext cx="4824720" cy="2839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Individual rating of (completed) tasks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Reward system outside groups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Spend points on personal rewards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Scope:</a:t>
            </a:r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Use-Case Diagram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71" name="Content Placeholder 4" descr=""/>
          <p:cNvPicPr/>
          <p:nvPr/>
        </p:nvPicPr>
        <p:blipFill>
          <a:blip r:embed="rId1"/>
          <a:stretch/>
        </p:blipFill>
        <p:spPr>
          <a:xfrm>
            <a:off x="5525280" y="416160"/>
            <a:ext cx="6741000" cy="6441480"/>
          </a:xfrm>
          <a:prstGeom prst="rect">
            <a:avLst/>
          </a:prstGeom>
          <a:ln>
            <a:noFill/>
          </a:ln>
        </p:spPr>
      </p:pic>
      <p:sp>
        <p:nvSpPr>
          <p:cNvPr id="472" name="CustomShape 2"/>
          <p:cNvSpPr/>
          <p:nvPr/>
        </p:nvSpPr>
        <p:spPr>
          <a:xfrm>
            <a:off x="502920" y="2419920"/>
            <a:ext cx="4338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</a:rPr>
              <a:t>Account system </a:t>
            </a:r>
            <a:r>
              <a:rPr b="0" lang="de-DE" sz="18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de-DE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</a:rPr>
              <a:t>Create/View Mission</a:t>
            </a:r>
            <a:endParaRPr b="0" lang="de-DE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</a:rPr>
              <a:t>Add user</a:t>
            </a:r>
            <a:endParaRPr b="0" lang="de-DE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</a:rPr>
              <a:t>Manage Tasks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1153800" y="5339880"/>
            <a:ext cx="4338000" cy="8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de-DE" sz="3200" spc="-1" strike="noStrike">
                <a:solidFill>
                  <a:srgbClr val="000000"/>
                </a:solidFill>
                <a:latin typeface="Century Gothic"/>
              </a:rPr>
              <a:t>Gamification</a:t>
            </a:r>
            <a:br/>
            <a:r>
              <a:rPr b="1" i="1" lang="de-DE" sz="1800" spc="-1" strike="noStrike">
                <a:solidFill>
                  <a:srgbClr val="000000"/>
                </a:solidFill>
                <a:latin typeface="Century Gothic"/>
              </a:rPr>
              <a:t>coming next semester!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74" name="CustomShape 4"/>
          <p:cNvSpPr/>
          <p:nvPr/>
        </p:nvSpPr>
        <p:spPr>
          <a:xfrm>
            <a:off x="182520" y="5414400"/>
            <a:ext cx="826560" cy="447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Project management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SCRUMMING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with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</a:rPr>
              <a:t>YouTrack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Dont assume that the people you present to know what scrum is.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So you can explain why you pick this method and how it affects the client.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SRS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LibreOffice/6.2.4.2$Windows_X86_64 LibreOffice_project/2412653d852ce75f65fbfa83fb7e7b669a126d64</Application>
  <Words>404</Words>
  <Paragraphs>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2018-12-08T12:08:55Z</dcterms:created>
  <dc:creator>Adam, Jannik</dc:creator>
  <dc:description/>
  <dc:language>de-DE</dc:language>
  <cp:lastModifiedBy/>
  <dcterms:modified xsi:type="dcterms:W3CDTF">2019-06-11T11:34:50Z</dcterms:modified>
  <cp:revision>28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